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1"/>
  </p:notesMasterIdLst>
  <p:handoutMasterIdLst>
    <p:handoutMasterId r:id="rId12"/>
  </p:handoutMasterIdLst>
  <p:sldIdLst>
    <p:sldId id="458" r:id="rId2"/>
    <p:sldId id="445" r:id="rId3"/>
    <p:sldId id="261" r:id="rId4"/>
    <p:sldId id="460" r:id="rId5"/>
    <p:sldId id="481" r:id="rId6"/>
    <p:sldId id="482" r:id="rId7"/>
    <p:sldId id="483" r:id="rId8"/>
    <p:sldId id="484" r:id="rId9"/>
    <p:sldId id="324" r:id="rId10"/>
  </p:sldIdLst>
  <p:sldSz cx="9906000" cy="6858000" type="A4"/>
  <p:notesSz cx="6865938" cy="9998075"/>
  <p:embeddedFontLst>
    <p:embeddedFont>
      <p:font typeface="나눔명조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KoPubWorld돋움체 Bold" panose="00000800000000000000" pitchFamily="2" charset="-127"/>
      <p:bold r:id="rId20"/>
    </p:embeddedFont>
    <p:embeddedFont>
      <p:font typeface="KoPubWorld돋움체 Light" panose="00000300000000000000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 varScale="1">
        <p:scale>
          <a:sx n="77" d="100"/>
          <a:sy n="77" d="100"/>
        </p:scale>
        <p:origin x="1435" y="58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33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19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94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58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233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716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-7201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II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4060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I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Vue.JS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4953000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B326D46-E313-4037-8F57-795AA498B31A}"/>
              </a:ext>
            </a:extLst>
          </p:cNvPr>
          <p:cNvSpPr txBox="1"/>
          <p:nvPr/>
        </p:nvSpPr>
        <p:spPr>
          <a:xfrm>
            <a:off x="4992835" y="3486150"/>
            <a:ext cx="4041912" cy="4396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List Rendering - Object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DDD3703-2DF7-4155-A5D4-64C76AE44E0E}"/>
              </a:ext>
            </a:extLst>
          </p:cNvPr>
          <p:cNvSpPr txBox="1"/>
          <p:nvPr/>
        </p:nvSpPr>
        <p:spPr>
          <a:xfrm>
            <a:off x="4992835" y="3815037"/>
            <a:ext cx="4041912" cy="4060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2022 – 01 – 17   |   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김성곤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6925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3246632"/>
            <a:ext cx="5343070" cy="1046488"/>
            <a:chOff x="4117455" y="1336720"/>
            <a:chExt cx="5343070" cy="1046488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Computed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CD2B4F13-A63C-45D1-A064-166CEC47AE0E}"/>
              </a:ext>
            </a:extLst>
          </p:cNvPr>
          <p:cNvSpPr/>
          <p:nvPr/>
        </p:nvSpPr>
        <p:spPr>
          <a:xfrm>
            <a:off x="2731054" y="15240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0F4EE9-6EB4-4846-95A1-4EDD6DC6519E}"/>
              </a:ext>
            </a:extLst>
          </p:cNvPr>
          <p:cNvGrpSpPr/>
          <p:nvPr/>
        </p:nvGrpSpPr>
        <p:grpSpPr>
          <a:xfrm>
            <a:off x="4269855" y="3068950"/>
            <a:ext cx="5343070" cy="1118498"/>
            <a:chOff x="4117455" y="1264710"/>
            <a:chExt cx="5343070" cy="1118498"/>
          </a:xfrm>
        </p:grpSpPr>
        <p:sp>
          <p:nvSpPr>
            <p:cNvPr id="20" name="AutoShape 87">
              <a:extLst>
                <a:ext uri="{FF2B5EF4-FFF2-40B4-BE49-F238E27FC236}">
                  <a16:creationId xmlns:a16="http://schemas.microsoft.com/office/drawing/2014/main" id="{C3C20157-0C96-4454-96E6-3F9D8BDE3D5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1" name="AutoShape 87">
              <a:extLst>
                <a:ext uri="{FF2B5EF4-FFF2-40B4-BE49-F238E27FC236}">
                  <a16:creationId xmlns:a16="http://schemas.microsoft.com/office/drawing/2014/main" id="{7D2D83B0-3D9A-431A-B72B-FABBC4CE8D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3" name="AutoShape 87">
              <a:extLst>
                <a:ext uri="{FF2B5EF4-FFF2-40B4-BE49-F238E27FC236}">
                  <a16:creationId xmlns:a16="http://schemas.microsoft.com/office/drawing/2014/main" id="{C96EC4D0-7753-446B-9B84-F9CE6011953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24" name="AutoShape 87">
              <a:extLst>
                <a:ext uri="{FF2B5EF4-FFF2-40B4-BE49-F238E27FC236}">
                  <a16:creationId xmlns:a16="http://schemas.microsoft.com/office/drawing/2014/main" id="{A5F45C0D-BDD6-4A26-88E7-3942A19B0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FF9C731-6F39-4961-B60F-92D6EBF9981B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utoShape 87">
              <a:extLst>
                <a:ext uri="{FF2B5EF4-FFF2-40B4-BE49-F238E27FC236}">
                  <a16:creationId xmlns:a16="http://schemas.microsoft.com/office/drawing/2014/main" id="{CBEE2490-E872-44A5-B951-CD9B614C22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26471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>
                <a:lnSpc>
                  <a:spcPts val="3720"/>
                </a:lnSpc>
              </a:pP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List Rendering -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72547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050398" y="2994990"/>
            <a:ext cx="458325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List Rendering - Object</a:t>
            </a: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List Rendering - Object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3656F2-CE03-4589-964B-62EA5D30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0" y="1268700"/>
            <a:ext cx="4986813" cy="504746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2CF328-2405-4FA2-97DA-51F48494E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220" y="3068950"/>
            <a:ext cx="1975132" cy="11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List Rendering - Object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3656F2-CE03-4589-964B-62EA5D30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0" y="1268700"/>
            <a:ext cx="4986813" cy="50474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BEEE92-5A28-4BD8-9017-BC97633A8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70" y="2330276"/>
            <a:ext cx="3744520" cy="93613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7501796-C4A5-4647-AE59-1F4E90346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672" y="3591595"/>
            <a:ext cx="1991316" cy="12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List Rendering - Object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3656F2-CE03-4589-964B-62EA5D30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0" y="1268700"/>
            <a:ext cx="4986813" cy="504746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4432E99-3374-4A30-8D8A-4D1F9B636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080" y="2006036"/>
            <a:ext cx="3902704" cy="136819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0B10109-DC7C-4B5E-A8BC-4A045EB17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184" y="3792431"/>
            <a:ext cx="1870495" cy="11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8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List Rendering - Object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58824C0-C682-41ED-AAC0-723DA186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02" y="2708900"/>
            <a:ext cx="3024055" cy="175076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CD2AED-B1AA-4726-8054-59634A2B876F}"/>
              </a:ext>
            </a:extLst>
          </p:cNvPr>
          <p:cNvGrpSpPr/>
          <p:nvPr/>
        </p:nvGrpSpPr>
        <p:grpSpPr>
          <a:xfrm>
            <a:off x="4736970" y="1700760"/>
            <a:ext cx="4680577" cy="3744520"/>
            <a:chOff x="4592950" y="1556740"/>
            <a:chExt cx="4680577" cy="37445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692E43C-D435-4F92-ABEA-701A5478E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945" y="1556740"/>
              <a:ext cx="1605671" cy="115216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D2797B3-CF31-4DBF-BB11-EBEEF289F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2950" y="2996941"/>
              <a:ext cx="4680577" cy="91061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0D12B84-123A-40EA-9C69-D2D4DB0D9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2537" y="4221110"/>
              <a:ext cx="1558853" cy="1080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58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List Rendering - Object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3656F2-CE03-4589-964B-62EA5D30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0" y="1268700"/>
            <a:ext cx="4986813" cy="5047463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5345D5-955B-4BA4-9697-F293BB9BF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826" y="2852920"/>
            <a:ext cx="4562733" cy="133218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E75744E-3E2D-4EBE-882C-0337EC9EB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220" y="4622819"/>
            <a:ext cx="2163592" cy="148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10479</TotalTime>
  <Words>62</Words>
  <Application>Microsoft Office PowerPoint</Application>
  <PresentationFormat>A4 용지(210x297mm)</PresentationFormat>
  <Paragraphs>27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KoPubWorld돋움체 Bold</vt:lpstr>
      <vt:lpstr>KoPubWorld돋움체 Light</vt:lpstr>
      <vt:lpstr>Calibri</vt:lpstr>
      <vt:lpstr>바탕체</vt:lpstr>
      <vt:lpstr>맑은 고딕</vt:lpstr>
      <vt:lpstr>Arial</vt:lpstr>
      <vt:lpstr>나눔명조</vt:lpstr>
      <vt:lpstr>Calibri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성곤 김</cp:lastModifiedBy>
  <cp:revision>643</cp:revision>
  <cp:lastPrinted>2021-03-31T00:32:44Z</cp:lastPrinted>
  <dcterms:created xsi:type="dcterms:W3CDTF">2021-03-26T14:20:32Z</dcterms:created>
  <dcterms:modified xsi:type="dcterms:W3CDTF">2022-01-16T05:09:39Z</dcterms:modified>
</cp:coreProperties>
</file>